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matic SC"/>
      <p:regular r:id="rId15"/>
      <p:bold r:id="rId16"/>
    </p:embeddedFont>
    <p:embeddedFont>
      <p:font typeface="Source Code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regular.fntdata"/><Relationship Id="rId14" Type="http://schemas.openxmlformats.org/officeDocument/2006/relationships/slide" Target="slides/slide9.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notesMaster" Target="notesMasters/notesMaster1.xml"/><Relationship Id="rId19" Type="http://schemas.openxmlformats.org/officeDocument/2006/relationships/font" Target="fonts/SourceCodePro-italic.fntdata"/><Relationship Id="rId6" Type="http://schemas.openxmlformats.org/officeDocument/2006/relationships/slide" Target="slides/slide1.xml"/><Relationship Id="rId18"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2a06b660c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2a06b660c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2a06b660c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2a06b660c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a06b660c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2a06b660c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a06b660c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2a06b660c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a06b660c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2a06b660c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a06b660c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a06b660c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a06b660c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a06b660c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a06b660c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2a06b660c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here we are!</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lang="it" sz="1900"/>
              <a:t>“Riccardo Monterisi” Secondary School - Bisceglie - Italy</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229600" y="238125"/>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caprioli stefania rita</a:t>
            </a:r>
            <a:endParaRPr/>
          </a:p>
        </p:txBody>
      </p:sp>
      <p:sp>
        <p:nvSpPr>
          <p:cNvPr id="63" name="Google Shape;63;p14"/>
          <p:cNvSpPr txBox="1"/>
          <p:nvPr>
            <p:ph idx="1" type="body"/>
          </p:nvPr>
        </p:nvSpPr>
        <p:spPr>
          <a:xfrm>
            <a:off x="161225" y="1228675"/>
            <a:ext cx="3999900" cy="3622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it">
                <a:solidFill>
                  <a:schemeClr val="accent1"/>
                </a:solidFill>
              </a:rPr>
              <a:t>Hello everyone. I am Stefania. I am 13 years old and I was </a:t>
            </a:r>
            <a:r>
              <a:rPr lang="it">
                <a:solidFill>
                  <a:schemeClr val="accent1"/>
                </a:solidFill>
              </a:rPr>
              <a:t>born on May 22nd.</a:t>
            </a:r>
            <a:r>
              <a:rPr lang="it">
                <a:solidFill>
                  <a:schemeClr val="accent1"/>
                </a:solidFill>
              </a:rPr>
              <a:t> I live in </a:t>
            </a:r>
            <a:r>
              <a:rPr lang="it">
                <a:solidFill>
                  <a:schemeClr val="accent1"/>
                </a:solidFill>
              </a:rPr>
              <a:t>Bisceglie and I attend the eighth grade. I’m a student at Monterisi school. My favourite subjects are French and Maths. I don’t like Science and History. I am thin; I</a:t>
            </a:r>
            <a:r>
              <a:rPr lang="it">
                <a:solidFill>
                  <a:schemeClr val="accent1"/>
                </a:solidFill>
              </a:rPr>
              <a:t> have b</a:t>
            </a:r>
            <a:r>
              <a:rPr lang="it">
                <a:solidFill>
                  <a:schemeClr val="accent1"/>
                </a:solidFill>
              </a:rPr>
              <a:t>rown hair and brown eyes. I am kind, cautious and sometimes stubborn. During my free time I practice athletics because I love running. I like sports. My favourite food is pizza and carbonara (pasta with bacon and eggs).</a:t>
            </a:r>
            <a:endParaRPr>
              <a:solidFill>
                <a:schemeClr val="accent1"/>
              </a:solidFill>
            </a:endParaRPr>
          </a:p>
        </p:txBody>
      </p:sp>
      <p:sp>
        <p:nvSpPr>
          <p:cNvPr id="64" name="Google Shape;64;p14"/>
          <p:cNvSpPr txBox="1"/>
          <p:nvPr>
            <p:ph idx="2" type="body"/>
          </p:nvPr>
        </p:nvSpPr>
        <p:spPr>
          <a:xfrm>
            <a:off x="4462575" y="525400"/>
            <a:ext cx="3827100" cy="2278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it">
                <a:solidFill>
                  <a:schemeClr val="accent1"/>
                </a:solidFill>
              </a:rPr>
              <a:t>I love sweatshirts and jeans for Winter. My favourite season is Summer because I love sea. My best friend is Arianna. She plays the clarinet in the school orchestra. </a:t>
            </a:r>
            <a:r>
              <a:rPr lang="it">
                <a:solidFill>
                  <a:schemeClr val="accent1"/>
                </a:solidFill>
              </a:rPr>
              <a:t>In my family we are four: my father Michele, my mother Enza, my little sister Claudia and me. My family is welcoming. I love it. </a:t>
            </a:r>
            <a:endParaRPr/>
          </a:p>
        </p:txBody>
      </p:sp>
      <p:pic>
        <p:nvPicPr>
          <p:cNvPr id="65" name="Google Shape;65;p14"/>
          <p:cNvPicPr preferRelativeResize="0"/>
          <p:nvPr/>
        </p:nvPicPr>
        <p:blipFill>
          <a:blip r:embed="rId3">
            <a:alphaModFix/>
          </a:blip>
          <a:stretch>
            <a:fillRect/>
          </a:stretch>
        </p:blipFill>
        <p:spPr>
          <a:xfrm>
            <a:off x="5537425" y="2571750"/>
            <a:ext cx="2752250" cy="275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41300" y="292825"/>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frisari alessandra</a:t>
            </a:r>
            <a:endParaRPr/>
          </a:p>
        </p:txBody>
      </p:sp>
      <p:sp>
        <p:nvSpPr>
          <p:cNvPr id="71" name="Google Shape;71;p15"/>
          <p:cNvSpPr txBox="1"/>
          <p:nvPr>
            <p:ph idx="1" type="body"/>
          </p:nvPr>
        </p:nvSpPr>
        <p:spPr>
          <a:xfrm>
            <a:off x="413725" y="1228675"/>
            <a:ext cx="3999900" cy="33402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1200"/>
              </a:spcAft>
              <a:buNone/>
            </a:pPr>
            <a:r>
              <a:rPr lang="it" sz="2000">
                <a:latin typeface="Arial"/>
                <a:ea typeface="Arial"/>
                <a:cs typeface="Arial"/>
                <a:sym typeface="Arial"/>
              </a:rPr>
              <a:t> Hello everyone, I’m Alessandra, I’m 13 and I was born on August 19th. I'm from Italy and I live in Bisceglie. I'm a student at Monterisi School in Bisceglie. My favourite subjects are English and Science. The subject I don’t like is Geography because I think there are too many names to remember. In my spare time I like hanging out with my friends, spending time outdoors and going out for long walks. I also like listening to music but I don’t have a favourite music style, I often listen to the songs I like. I love spending my time watching films/TV series and going shopping. </a:t>
            </a:r>
            <a:endParaRPr sz="2000">
              <a:latin typeface="Arial"/>
              <a:ea typeface="Arial"/>
              <a:cs typeface="Arial"/>
              <a:sym typeface="Arial"/>
            </a:endParaRPr>
          </a:p>
        </p:txBody>
      </p:sp>
      <p:sp>
        <p:nvSpPr>
          <p:cNvPr id="72" name="Google Shape;72;p15"/>
          <p:cNvSpPr txBox="1"/>
          <p:nvPr>
            <p:ph idx="2" type="body"/>
          </p:nvPr>
        </p:nvSpPr>
        <p:spPr>
          <a:xfrm>
            <a:off x="4519989" y="1214902"/>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500">
                <a:latin typeface="Arial"/>
                <a:ea typeface="Arial"/>
                <a:cs typeface="Arial"/>
                <a:sym typeface="Arial"/>
              </a:rPr>
              <a:t>One of my hobbies Is cooking. Actually, sometimes I help my mum to cook, especially sweets, that I love. I am about 1.60 m. tall, I have long blond hair and blue eyes, I’m very similar to the avatar. I’m a quite  friendly person but at first I’m a little bit shy.</a:t>
            </a:r>
            <a:endParaRPr sz="1500">
              <a:latin typeface="Arial"/>
              <a:ea typeface="Arial"/>
              <a:cs typeface="Arial"/>
              <a:sym typeface="Arial"/>
            </a:endParaRPr>
          </a:p>
        </p:txBody>
      </p:sp>
      <p:pic>
        <p:nvPicPr>
          <p:cNvPr id="73" name="Google Shape;73;p15"/>
          <p:cNvPicPr preferRelativeResize="0"/>
          <p:nvPr/>
        </p:nvPicPr>
        <p:blipFill>
          <a:blip r:embed="rId3">
            <a:alphaModFix/>
          </a:blip>
          <a:stretch>
            <a:fillRect/>
          </a:stretch>
        </p:blipFill>
        <p:spPr>
          <a:xfrm>
            <a:off x="7277850" y="3104468"/>
            <a:ext cx="1866150" cy="17188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lamanuzzi giuseppe</a:t>
            </a:r>
            <a:endParaRPr/>
          </a:p>
        </p:txBody>
      </p:sp>
      <p:sp>
        <p:nvSpPr>
          <p:cNvPr id="79" name="Google Shape;79;p16"/>
          <p:cNvSpPr txBox="1"/>
          <p:nvPr>
            <p:ph idx="1" type="body"/>
          </p:nvPr>
        </p:nvSpPr>
        <p:spPr>
          <a:xfrm>
            <a:off x="311700" y="1228675"/>
            <a:ext cx="3333300" cy="3340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it">
                <a:latin typeface="Arial"/>
                <a:ea typeface="Arial"/>
                <a:cs typeface="Arial"/>
                <a:sym typeface="Arial"/>
              </a:rPr>
              <a:t>Hello, my name is Giuseppe and I’m </a:t>
            </a:r>
            <a:r>
              <a:rPr lang="it">
                <a:latin typeface="Arial"/>
                <a:ea typeface="Arial"/>
                <a:cs typeface="Arial"/>
                <a:sym typeface="Arial"/>
              </a:rPr>
              <a:t>from Italy. I live in Bisceglie, I’m fourteen and I am in the third year of middle school that is called “Scuola Media Riccardo Monterisi”. I’m good at all subjects but, my favourite is History. In my family we are four: my father, my mother, my little sister and me. In my free time I do a lot of things like playing  video games, helping my sister with the homework, helping my mom doing the household chores and sometimes on Sunday morning I go with my dad to buy food. On Saturday afternoons I go to the church. </a:t>
            </a:r>
            <a:endParaRPr>
              <a:latin typeface="Arial"/>
              <a:ea typeface="Arial"/>
              <a:cs typeface="Arial"/>
              <a:sym typeface="Arial"/>
            </a:endParaRPr>
          </a:p>
        </p:txBody>
      </p:sp>
      <p:sp>
        <p:nvSpPr>
          <p:cNvPr id="80" name="Google Shape;80;p16"/>
          <p:cNvSpPr txBox="1"/>
          <p:nvPr>
            <p:ph idx="2" type="body"/>
          </p:nvPr>
        </p:nvSpPr>
        <p:spPr>
          <a:xfrm>
            <a:off x="5499000" y="1228675"/>
            <a:ext cx="33333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latin typeface="Arial"/>
                <a:ea typeface="Arial"/>
                <a:cs typeface="Arial"/>
                <a:sym typeface="Arial"/>
              </a:rPr>
              <a:t>My favourite colors are green and blue. Sometimes I also listen to music in fact my favourite types of music are rock, pop and computer music. I’m friendly and talkative.</a:t>
            </a:r>
            <a:endParaRPr>
              <a:latin typeface="Arial"/>
              <a:ea typeface="Arial"/>
              <a:cs typeface="Arial"/>
              <a:sym typeface="Arial"/>
            </a:endParaRPr>
          </a:p>
        </p:txBody>
      </p:sp>
      <p:pic>
        <p:nvPicPr>
          <p:cNvPr id="81" name="Google Shape;81;p16"/>
          <p:cNvPicPr preferRelativeResize="0"/>
          <p:nvPr/>
        </p:nvPicPr>
        <p:blipFill>
          <a:blip r:embed="rId3">
            <a:alphaModFix/>
          </a:blip>
          <a:stretch>
            <a:fillRect/>
          </a:stretch>
        </p:blipFill>
        <p:spPr>
          <a:xfrm>
            <a:off x="2547275" y="771725"/>
            <a:ext cx="3498750" cy="349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lampedecchia sofia</a:t>
            </a:r>
            <a:endParaRPr/>
          </a:p>
        </p:txBody>
      </p:sp>
      <p:sp>
        <p:nvSpPr>
          <p:cNvPr id="87" name="Google Shape;87;p17"/>
          <p:cNvSpPr txBox="1"/>
          <p:nvPr>
            <p:ph idx="1" type="body"/>
          </p:nvPr>
        </p:nvSpPr>
        <p:spPr>
          <a:xfrm>
            <a:off x="3701175" y="617700"/>
            <a:ext cx="3546300" cy="3741000"/>
          </a:xfrm>
          <a:prstGeom prst="rect">
            <a:avLst/>
          </a:prstGeom>
        </p:spPr>
        <p:txBody>
          <a:bodyPr anchorCtr="0" anchor="t" bIns="91425" lIns="91425" spcFirstLastPara="1" rIns="91425" wrap="square" tIns="91425">
            <a:normAutofit fontScale="70000" lnSpcReduction="20000"/>
          </a:bodyPr>
          <a:lstStyle/>
          <a:p>
            <a:pPr indent="0" lvl="0" marL="0" marR="38100" rtl="0" algn="l">
              <a:lnSpc>
                <a:spcPct val="128571"/>
              </a:lnSpc>
              <a:spcBef>
                <a:spcPts val="0"/>
              </a:spcBef>
              <a:spcAft>
                <a:spcPts val="0"/>
              </a:spcAft>
              <a:buNone/>
            </a:pPr>
            <a:r>
              <a:rPr lang="it" sz="2100">
                <a:solidFill>
                  <a:srgbClr val="202124"/>
                </a:solidFill>
                <a:highlight>
                  <a:srgbClr val="F8F9FA"/>
                </a:highlight>
                <a:latin typeface="Arial"/>
                <a:ea typeface="Arial"/>
                <a:cs typeface="Arial"/>
                <a:sym typeface="Arial"/>
              </a:rPr>
              <a:t>I'm about 1.60 m. tall. I have long brown hair, which I will cut soon. I have almond shaped brown eyes and I wear black glasses. I don't have a style, I get dressed according to how I feel. I am a punctual person, sometimes generous and emotional. I'm arrogant with my brother, but only because he often makes me angry. I only go out during the weekend because as I said, I dance all week. I put a lot of effort into studying and being able to do everything is a great achievement for me.</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1200"/>
              </a:spcAft>
              <a:buNone/>
            </a:pPr>
            <a:r>
              <a:t/>
            </a:r>
            <a:endParaRPr/>
          </a:p>
        </p:txBody>
      </p:sp>
      <p:sp>
        <p:nvSpPr>
          <p:cNvPr id="88" name="Google Shape;88;p17"/>
          <p:cNvSpPr txBox="1"/>
          <p:nvPr>
            <p:ph idx="2" type="body"/>
          </p:nvPr>
        </p:nvSpPr>
        <p:spPr>
          <a:xfrm>
            <a:off x="236400" y="1247225"/>
            <a:ext cx="3546300" cy="3264600"/>
          </a:xfrm>
          <a:prstGeom prst="rect">
            <a:avLst/>
          </a:prstGeom>
          <a:solidFill>
            <a:schemeClr val="lt1"/>
          </a:solidFill>
        </p:spPr>
        <p:txBody>
          <a:bodyPr anchorCtr="0" anchor="t" bIns="91425" lIns="91425" spcFirstLastPara="1" rIns="91425" wrap="square" tIns="91425">
            <a:normAutofit fontScale="70000" lnSpcReduction="10000"/>
          </a:bodyPr>
          <a:lstStyle/>
          <a:p>
            <a:pPr indent="0" lvl="0" marL="0" marR="38100" rtl="0" algn="l">
              <a:lnSpc>
                <a:spcPct val="128571"/>
              </a:lnSpc>
              <a:spcBef>
                <a:spcPts val="0"/>
              </a:spcBef>
              <a:spcAft>
                <a:spcPts val="0"/>
              </a:spcAft>
              <a:buNone/>
            </a:pPr>
            <a:r>
              <a:rPr lang="it" sz="2100">
                <a:solidFill>
                  <a:srgbClr val="202124"/>
                </a:solidFill>
                <a:highlight>
                  <a:srgbClr val="F8F9FA"/>
                </a:highlight>
                <a:latin typeface="Arial"/>
                <a:ea typeface="Arial"/>
                <a:cs typeface="Arial"/>
                <a:sym typeface="Arial"/>
              </a:rPr>
              <a:t>Hello everyone, my name is Sofia, I'm 13 and I was born on April 15th. I started school a year early, so I should do the second year of scuola media, but I'm going to do the third. I practice a lot of sports, in fact I go to dance every day. My favorite subject is English, while the one I don't understand well is History. My best friend is called Angelica and I am very fond of her, she is in my class!</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1200"/>
              </a:spcAft>
              <a:buNone/>
            </a:pPr>
            <a:r>
              <a:t/>
            </a:r>
            <a:endParaRPr/>
          </a:p>
        </p:txBody>
      </p:sp>
      <p:pic>
        <p:nvPicPr>
          <p:cNvPr id="89" name="Google Shape;89;p17"/>
          <p:cNvPicPr preferRelativeResize="0"/>
          <p:nvPr/>
        </p:nvPicPr>
        <p:blipFill>
          <a:blip r:embed="rId3">
            <a:alphaModFix/>
          </a:blip>
          <a:stretch>
            <a:fillRect/>
          </a:stretch>
        </p:blipFill>
        <p:spPr>
          <a:xfrm>
            <a:off x="7067700" y="1440425"/>
            <a:ext cx="2093426" cy="284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pisani lorenzo</a:t>
            </a:r>
            <a:endParaRPr/>
          </a:p>
        </p:txBody>
      </p:sp>
      <p:sp>
        <p:nvSpPr>
          <p:cNvPr id="95" name="Google Shape;95;p18"/>
          <p:cNvSpPr txBox="1"/>
          <p:nvPr>
            <p:ph idx="1" type="body"/>
          </p:nvPr>
        </p:nvSpPr>
        <p:spPr>
          <a:xfrm>
            <a:off x="572100" y="984175"/>
            <a:ext cx="3999900" cy="3584700"/>
          </a:xfrm>
          <a:prstGeom prst="rect">
            <a:avLst/>
          </a:prstGeom>
        </p:spPr>
        <p:txBody>
          <a:bodyPr anchorCtr="0" anchor="t" bIns="91425" lIns="91425" spcFirstLastPara="1" rIns="91425" wrap="square" tIns="91425">
            <a:normAutofit fontScale="77500" lnSpcReduction="20000"/>
          </a:bodyPr>
          <a:lstStyle/>
          <a:p>
            <a:pPr indent="0" lvl="0" marL="0" marR="38100" rtl="0" algn="l">
              <a:lnSpc>
                <a:spcPct val="128571"/>
              </a:lnSpc>
              <a:spcBef>
                <a:spcPts val="0"/>
              </a:spcBef>
              <a:spcAft>
                <a:spcPts val="0"/>
              </a:spcAft>
              <a:buNone/>
            </a:pPr>
            <a:r>
              <a:t/>
            </a:r>
            <a:endParaRPr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rPr lang="it" sz="2100">
                <a:solidFill>
                  <a:srgbClr val="202124"/>
                </a:solidFill>
                <a:highlight>
                  <a:srgbClr val="F8F9FA"/>
                </a:highlight>
                <a:latin typeface="Arial"/>
                <a:ea typeface="Arial"/>
                <a:cs typeface="Arial"/>
                <a:sym typeface="Arial"/>
              </a:rPr>
              <a:t>My name is Lorenzo. I'm 14 years old. I was born on the 26th of Febr</a:t>
            </a:r>
            <a:r>
              <a:rPr lang="it" sz="2100">
                <a:solidFill>
                  <a:srgbClr val="202124"/>
                </a:solidFill>
                <a:highlight>
                  <a:srgbClr val="F8F9FA"/>
                </a:highlight>
                <a:latin typeface="Arial"/>
                <a:ea typeface="Arial"/>
                <a:cs typeface="Arial"/>
                <a:sym typeface="Arial"/>
              </a:rPr>
              <a:t>uary. I live in Bisceglie. I am a student of the Monterisi school. My favourite subject is Science. The subjects that I don't like are Maths and Technology. I'm 1.62m tall. I have dark black hair. My favorite sport is football . My favorite food is pizza and lasagna. My favorite season is winter, to celebrate Christmas (my favourite holiday) and my birthday. </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1200"/>
              </a:spcAft>
              <a:buNone/>
            </a:pPr>
            <a:r>
              <a:t/>
            </a:r>
            <a:endParaRPr/>
          </a:p>
        </p:txBody>
      </p:sp>
      <p:sp>
        <p:nvSpPr>
          <p:cNvPr id="96" name="Google Shape;96;p18"/>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fontScale="85000" lnSpcReduction="20000"/>
          </a:bodyPr>
          <a:lstStyle/>
          <a:p>
            <a:pPr indent="0" lvl="0" marL="0" marR="38100" rtl="0" algn="l">
              <a:lnSpc>
                <a:spcPct val="128571"/>
              </a:lnSpc>
              <a:spcBef>
                <a:spcPts val="0"/>
              </a:spcBef>
              <a:spcAft>
                <a:spcPts val="0"/>
              </a:spcAft>
              <a:buNone/>
            </a:pPr>
            <a:r>
              <a:rPr lang="it" sz="2100">
                <a:solidFill>
                  <a:srgbClr val="202124"/>
                </a:solidFill>
                <a:highlight>
                  <a:srgbClr val="F8F9FA"/>
                </a:highlight>
                <a:latin typeface="Arial"/>
                <a:ea typeface="Arial"/>
                <a:cs typeface="Arial"/>
                <a:sym typeface="Arial"/>
              </a:rPr>
              <a:t>M</a:t>
            </a:r>
            <a:r>
              <a:rPr lang="it" sz="2100">
                <a:solidFill>
                  <a:srgbClr val="202124"/>
                </a:solidFill>
                <a:highlight>
                  <a:srgbClr val="F8F9FA"/>
                </a:highlight>
                <a:latin typeface="Arial"/>
                <a:ea typeface="Arial"/>
                <a:cs typeface="Arial"/>
                <a:sym typeface="Arial"/>
              </a:rPr>
              <a:t>y favourite colour is black. I don't have any pets. I always play video games ( it is my favorite hobby ) .</a:t>
            </a:r>
            <a:endParaRPr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rPr lang="it" sz="2100">
                <a:solidFill>
                  <a:srgbClr val="202124"/>
                </a:solidFill>
                <a:highlight>
                  <a:srgbClr val="F8F9FA"/>
                </a:highlight>
                <a:latin typeface="Arial"/>
                <a:ea typeface="Arial"/>
                <a:cs typeface="Arial"/>
                <a:sym typeface="Arial"/>
              </a:rPr>
              <a:t> I like listening to music and my favourite genre is pop from the 80s and 90s. We are 4 in my family : my sister , me , my mother and my father. We are a very close family and we love each other.</a:t>
            </a:r>
            <a:endParaRPr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Todisco nicola</a:t>
            </a:r>
            <a:endParaRPr/>
          </a:p>
        </p:txBody>
      </p:sp>
      <p:sp>
        <p:nvSpPr>
          <p:cNvPr id="102" name="Google Shape;102;p19"/>
          <p:cNvSpPr txBox="1"/>
          <p:nvPr>
            <p:ph idx="1" type="body"/>
          </p:nvPr>
        </p:nvSpPr>
        <p:spPr>
          <a:xfrm>
            <a:off x="311700" y="1228675"/>
            <a:ext cx="3999900" cy="33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it"/>
              <a:t>HI my name is Nicola.I’m 13 years old.I was born on 11th of December 2009.I live in Bisceglie and I’m a student of the Monterisi school where I meet lots of good teachers. Overall my favourite subject is Science,E</a:t>
            </a:r>
            <a:r>
              <a:rPr lang="it"/>
              <a:t>nglish and also Technology but I don’t like at all Italian which I hate a lot.I’ve got blonde hair and brown eyes. My favourite food is spaghetti…I love them I would eat them everyday if my mum allowed me to.My favourite seasons are summer and winter because in </a:t>
            </a:r>
            <a:endParaRPr/>
          </a:p>
        </p:txBody>
      </p:sp>
      <p:sp>
        <p:nvSpPr>
          <p:cNvPr id="103" name="Google Shape;103;p19"/>
          <p:cNvSpPr txBox="1"/>
          <p:nvPr>
            <p:ph idx="2" type="body"/>
          </p:nvPr>
        </p:nvSpPr>
        <p:spPr>
          <a:xfrm>
            <a:off x="4825900" y="1093850"/>
            <a:ext cx="41487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summer school finishes and in winter there is snow </a:t>
            </a:r>
            <a:r>
              <a:rPr lang="it"/>
              <a:t>which</a:t>
            </a:r>
            <a:r>
              <a:rPr lang="it"/>
              <a:t> I love.My favourite colors are red and blue.I also have a dog called “</a:t>
            </a:r>
            <a:r>
              <a:rPr lang="it"/>
              <a:t>Russell</a:t>
            </a:r>
            <a:r>
              <a:rPr lang="it"/>
              <a:t>” that I got as a gift at Christmas.I like playing video games and play with my friends.I also play football every </a:t>
            </a:r>
            <a:r>
              <a:rPr lang="it"/>
              <a:t>Tuesday and Thursday and I really enjoy it.In my family we are 5:my Dad,my Mom my,my two sisters and of course me. </a:t>
            </a:r>
            <a:r>
              <a:rPr lang="it"/>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MRS LIUZZI</a:t>
            </a:r>
            <a:endParaRPr/>
          </a:p>
        </p:txBody>
      </p:sp>
      <p:sp>
        <p:nvSpPr>
          <p:cNvPr id="109" name="Google Shape;109;p20"/>
          <p:cNvSpPr txBox="1"/>
          <p:nvPr>
            <p:ph idx="1" type="body"/>
          </p:nvPr>
        </p:nvSpPr>
        <p:spPr>
          <a:xfrm rot="10800000">
            <a:off x="2166425" y="1312400"/>
            <a:ext cx="220200" cy="12012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a:p>
        </p:txBody>
      </p:sp>
      <p:sp>
        <p:nvSpPr>
          <p:cNvPr id="110" name="Google Shape;110;p20"/>
          <p:cNvSpPr txBox="1"/>
          <p:nvPr>
            <p:ph idx="2" type="body"/>
          </p:nvPr>
        </p:nvSpPr>
        <p:spPr>
          <a:xfrm>
            <a:off x="5144107" y="901650"/>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it"/>
              <a:t>Hi everyone, I'm Mara Liuzzi and I teach Maths and Science. I really like cooking and eating well, travelling and visiting art cities, walking in nature and playing sports, especially volleyball that is my favourite. My family consists of my husband, two daughters and one dog, a French bulldog called Chico.</a:t>
            </a:r>
            <a:endParaRPr b="1"/>
          </a:p>
        </p:txBody>
      </p:sp>
      <p:pic>
        <p:nvPicPr>
          <p:cNvPr id="111" name="Google Shape;111;p20"/>
          <p:cNvPicPr preferRelativeResize="0"/>
          <p:nvPr/>
        </p:nvPicPr>
        <p:blipFill>
          <a:blip r:embed="rId3">
            <a:alphaModFix/>
          </a:blip>
          <a:stretch>
            <a:fillRect/>
          </a:stretch>
        </p:blipFill>
        <p:spPr>
          <a:xfrm>
            <a:off x="1851915" y="1093850"/>
            <a:ext cx="2720085" cy="1368650"/>
          </a:xfrm>
          <a:prstGeom prst="rect">
            <a:avLst/>
          </a:prstGeom>
          <a:noFill/>
          <a:ln>
            <a:noFill/>
          </a:ln>
        </p:spPr>
      </p:pic>
      <p:pic>
        <p:nvPicPr>
          <p:cNvPr id="112" name="Google Shape;112;p20"/>
          <p:cNvPicPr preferRelativeResize="0"/>
          <p:nvPr/>
        </p:nvPicPr>
        <p:blipFill>
          <a:blip r:embed="rId4">
            <a:alphaModFix/>
          </a:blip>
          <a:stretch>
            <a:fillRect/>
          </a:stretch>
        </p:blipFill>
        <p:spPr>
          <a:xfrm>
            <a:off x="2998302" y="2513600"/>
            <a:ext cx="1834108" cy="1044275"/>
          </a:xfrm>
          <a:prstGeom prst="rect">
            <a:avLst/>
          </a:prstGeom>
          <a:noFill/>
          <a:ln>
            <a:noFill/>
          </a:ln>
        </p:spPr>
      </p:pic>
      <p:pic>
        <p:nvPicPr>
          <p:cNvPr id="113" name="Google Shape;113;p20"/>
          <p:cNvPicPr preferRelativeResize="0"/>
          <p:nvPr/>
        </p:nvPicPr>
        <p:blipFill>
          <a:blip r:embed="rId5">
            <a:alphaModFix/>
          </a:blip>
          <a:stretch>
            <a:fillRect/>
          </a:stretch>
        </p:blipFill>
        <p:spPr>
          <a:xfrm>
            <a:off x="775875" y="2513600"/>
            <a:ext cx="2325100" cy="232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Mrs Messina</a:t>
            </a:r>
            <a:endParaRPr/>
          </a:p>
        </p:txBody>
      </p:sp>
      <p:sp>
        <p:nvSpPr>
          <p:cNvPr id="119" name="Google Shape;119;p21"/>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it"/>
              <a:t>Bonjour à tout le monde!</a:t>
            </a:r>
            <a:endParaRPr/>
          </a:p>
          <a:p>
            <a:pPr indent="0" lvl="0" marL="0" rtl="0" algn="l">
              <a:spcBef>
                <a:spcPts val="1200"/>
              </a:spcBef>
              <a:spcAft>
                <a:spcPts val="0"/>
              </a:spcAft>
              <a:buNone/>
            </a:pPr>
            <a:r>
              <a:rPr lang="it"/>
              <a:t>My name is Anna Maria Messina and I’m a French teacher.</a:t>
            </a:r>
            <a:endParaRPr/>
          </a:p>
          <a:p>
            <a:pPr indent="0" lvl="0" marL="0" rtl="0" algn="l">
              <a:spcBef>
                <a:spcPts val="1200"/>
              </a:spcBef>
              <a:spcAft>
                <a:spcPts val="0"/>
              </a:spcAft>
              <a:buNone/>
            </a:pPr>
            <a:r>
              <a:rPr lang="it"/>
              <a:t>I think my job is the best in the world, because I love being with my students, listening to them, understanding their needs and helping them recognize their </a:t>
            </a:r>
            <a:r>
              <a:rPr lang="it"/>
              <a:t>strengths</a:t>
            </a:r>
            <a:r>
              <a:rPr lang="it"/>
              <a:t> and weaknesses and develop their skills.</a:t>
            </a:r>
            <a:endParaRPr/>
          </a:p>
          <a:p>
            <a:pPr indent="0" lvl="0" marL="0" rtl="0" algn="l">
              <a:spcBef>
                <a:spcPts val="1200"/>
              </a:spcBef>
              <a:spcAft>
                <a:spcPts val="0"/>
              </a:spcAft>
              <a:buNone/>
            </a:pPr>
            <a:r>
              <a:rPr lang="it"/>
              <a:t>I love reading, watching films, travelling, listening to music, practicing pilates and swimming.</a:t>
            </a:r>
            <a:endParaRPr/>
          </a:p>
          <a:p>
            <a:pPr indent="0" lvl="0" marL="0" rtl="0" algn="l">
              <a:spcBef>
                <a:spcPts val="1200"/>
              </a:spcBef>
              <a:spcAft>
                <a:spcPts val="0"/>
              </a:spcAft>
              <a:buNone/>
            </a:pPr>
            <a:r>
              <a:rPr lang="it"/>
              <a:t>I usually spend my free time with my family (my husband and my three children) and my friends.</a:t>
            </a:r>
            <a:endParaRPr/>
          </a:p>
          <a:p>
            <a:pPr indent="0" lvl="0" marL="0" rtl="0" algn="l">
              <a:spcBef>
                <a:spcPts val="1200"/>
              </a:spcBef>
              <a:spcAft>
                <a:spcPts val="1200"/>
              </a:spcAft>
              <a:buNone/>
            </a:pPr>
            <a:r>
              <a:t/>
            </a:r>
            <a:endParaRPr/>
          </a:p>
        </p:txBody>
      </p:sp>
      <p:pic>
        <p:nvPicPr>
          <p:cNvPr id="120" name="Google Shape;120;p21"/>
          <p:cNvPicPr preferRelativeResize="0"/>
          <p:nvPr/>
        </p:nvPicPr>
        <p:blipFill>
          <a:blip r:embed="rId3">
            <a:alphaModFix/>
          </a:blip>
          <a:stretch>
            <a:fillRect/>
          </a:stretch>
        </p:blipFill>
        <p:spPr>
          <a:xfrm>
            <a:off x="159426" y="1303425"/>
            <a:ext cx="2352501" cy="2018901"/>
          </a:xfrm>
          <a:prstGeom prst="rect">
            <a:avLst/>
          </a:prstGeom>
          <a:noFill/>
          <a:ln>
            <a:noFill/>
          </a:ln>
        </p:spPr>
      </p:pic>
      <p:pic>
        <p:nvPicPr>
          <p:cNvPr id="121" name="Google Shape;121;p21"/>
          <p:cNvPicPr preferRelativeResize="0"/>
          <p:nvPr/>
        </p:nvPicPr>
        <p:blipFill>
          <a:blip r:embed="rId4">
            <a:alphaModFix/>
          </a:blip>
          <a:stretch>
            <a:fillRect/>
          </a:stretch>
        </p:blipFill>
        <p:spPr>
          <a:xfrm>
            <a:off x="3069976" y="2476282"/>
            <a:ext cx="1464650" cy="1180755"/>
          </a:xfrm>
          <a:prstGeom prst="rect">
            <a:avLst/>
          </a:prstGeom>
          <a:noFill/>
          <a:ln cap="flat" cmpd="sng" w="9525">
            <a:solidFill>
              <a:srgbClr val="000000"/>
            </a:solidFill>
            <a:prstDash val="solid"/>
            <a:round/>
            <a:headEnd len="sm" w="sm" type="none"/>
            <a:tailEnd len="sm" w="sm" type="none"/>
          </a:ln>
        </p:spPr>
      </p:pic>
      <p:pic>
        <p:nvPicPr>
          <p:cNvPr id="122" name="Google Shape;122;p21"/>
          <p:cNvPicPr preferRelativeResize="0"/>
          <p:nvPr/>
        </p:nvPicPr>
        <p:blipFill>
          <a:blip r:embed="rId5">
            <a:alphaModFix/>
          </a:blip>
          <a:stretch>
            <a:fillRect/>
          </a:stretch>
        </p:blipFill>
        <p:spPr>
          <a:xfrm>
            <a:off x="1529125" y="3456625"/>
            <a:ext cx="1464651" cy="1631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